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Poppins" panose="00000500000000000000" pitchFamily="2" charset="-18"/>
      <p:regular r:id="rId4"/>
      <p:bold r:id="rId5"/>
      <p:italic r:id="rId6"/>
      <p:boldItalic r:id="rId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2AE7050-8585-7751-D071-BE2608A1FA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3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74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E6028EC-C564-F459-9511-4D73037B92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4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5703F0E-DDF6-4B19-8824-32870E24539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524000" y="3857718"/>
            <a:ext cx="9144000" cy="942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5000" b="1" dirty="0">
                <a:latin typeface="Poppins" panose="00000500000000000000" pitchFamily="2" charset="-18"/>
                <a:cs typeface="Poppins" panose="00000500000000000000" pitchFamily="2" charset="-18"/>
              </a:rPr>
              <a:t>TYTUŁ PREZENACJI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0CB86530-B906-42FE-8EE0-4374577D02C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 bwMode="auto">
          <a:xfrm>
            <a:off x="1524000" y="4885845"/>
            <a:ext cx="9144000" cy="8842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112939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6165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</Words>
  <Application>Microsoft Office PowerPoint</Application>
  <PresentationFormat>Panoramiczny</PresentationFormat>
  <Paragraphs>2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5" baseType="lpstr">
      <vt:lpstr>Arial</vt:lpstr>
      <vt:lpstr>Poppins</vt:lpstr>
      <vt:lpstr>Motyw pakietu Office</vt:lpstr>
      <vt:lpstr>TYTUŁ PREZENACJI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cp:lastModifiedBy>Grzegorz Lipski</cp:lastModifiedBy>
  <cp:revision>15</cp:revision>
  <dcterms:created xsi:type="dcterms:W3CDTF">2019-01-02T15:32:48Z</dcterms:created>
  <dcterms:modified xsi:type="dcterms:W3CDTF">2024-11-08T20:09:38Z</dcterms:modified>
</cp:coreProperties>
</file>