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embeddedFontLst>
    <p:embeddedFont>
      <p:font typeface="Poppins" panose="00000500000000000000" pitchFamily="2" charset="-18"/>
      <p:regular r:id="rId4"/>
      <p:bold r:id="rId5"/>
      <p:italic r:id="rId6"/>
      <p:boldItalic r:id="rId7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5" d="100"/>
          <a:sy n="95" d="100"/>
        </p:scale>
        <p:origin x="16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D85DE188-1577-4358-2B96-38E5E8CED2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735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2749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0FC9CCF0-0F3A-D3CE-58AE-283FB3C8CFB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749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85703F0E-DDF6-4B19-8824-32870E24539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 bwMode="auto">
          <a:xfrm>
            <a:off x="1524000" y="3857718"/>
            <a:ext cx="9144000" cy="9429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pl-PL" sz="5000" b="1">
                <a:latin typeface="Poppins" panose="00000500000000000000" pitchFamily="2" charset="-18"/>
                <a:cs typeface="Poppins" panose="00000500000000000000" pitchFamily="2" charset="-18"/>
              </a:rPr>
              <a:t>TYTUŁ PREZENTACJI</a:t>
            </a:r>
            <a:endParaRPr lang="pl-PL" sz="5000" b="1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id="{0CB86530-B906-42FE-8EE0-4374577D02C4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 bwMode="auto">
          <a:xfrm>
            <a:off x="1524000" y="4885845"/>
            <a:ext cx="9144000" cy="884237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pl-PL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IMIĘ I NAZWISKO</a:t>
            </a:r>
          </a:p>
        </p:txBody>
      </p:sp>
    </p:spTree>
    <p:extLst>
      <p:ext uri="{BB962C8B-B14F-4D97-AF65-F5344CB8AC3E}">
        <p14:creationId xmlns:p14="http://schemas.microsoft.com/office/powerpoint/2010/main" val="1129395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61658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5</Words>
  <Application>Microsoft Office PowerPoint</Application>
  <PresentationFormat>Panoramiczny</PresentationFormat>
  <Paragraphs>2</Paragraphs>
  <Slides>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</vt:i4>
      </vt:variant>
    </vt:vector>
  </HeadingPairs>
  <TitlesOfParts>
    <vt:vector size="5" baseType="lpstr">
      <vt:lpstr>Poppins</vt:lpstr>
      <vt:lpstr>Arial</vt:lpstr>
      <vt:lpstr>Motyw pakietu Office</vt:lpstr>
      <vt:lpstr>TYTUŁ PREZENTACJI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 prezentacji</dc:title>
  <dc:creator>MSzczodronska</dc:creator>
  <cp:lastModifiedBy>Magdalena Szczodrońska</cp:lastModifiedBy>
  <cp:revision>18</cp:revision>
  <dcterms:created xsi:type="dcterms:W3CDTF">2019-01-02T15:32:48Z</dcterms:created>
  <dcterms:modified xsi:type="dcterms:W3CDTF">2025-12-29T10:44:06Z</dcterms:modified>
</cp:coreProperties>
</file>